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"/>
  </p:notesMasterIdLst>
  <p:sldIdLst>
    <p:sldId id="270" r:id="rId3"/>
    <p:sldId id="271" r:id="rId4"/>
    <p:sldId id="272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7714"/>
  </p:normalViewPr>
  <p:slideViewPr>
    <p:cSldViewPr snapToGrid="0">
      <p:cViewPr varScale="1">
        <p:scale>
          <a:sx n="135" d="100"/>
          <a:sy n="135" d="100"/>
        </p:scale>
        <p:origin x="1384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4/7/25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4/7/25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4/7/25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4/7/25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4/7/25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A13C9197-DBB4-E3B5-349D-86D26AE57EE9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8F6DE-F77E-4754-80BA-34C08499154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801344" y="6086389"/>
            <a:ext cx="2167128" cy="6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1778750"/>
            <a:ext cx="5517750" cy="15706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Install PowerShell 7 &amp; essential tools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85D851-0964-C0FE-4F32-736A25DAD91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OnRamp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1330527" y="5061370"/>
            <a:ext cx="9424373" cy="550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github.com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/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devops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-collective-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inc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/OnRamp-2025/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11601B-2E96-694A-7693-56E47612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07" y="3349428"/>
            <a:ext cx="5099233" cy="16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A6ED-19BF-E166-B73E-9E9C67AF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25D0-C81D-DC75-9225-E990D5719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PowerShell 7</a:t>
            </a:r>
          </a:p>
          <a:p>
            <a:r>
              <a:rPr lang="en-US" dirty="0"/>
              <a:t>VS Code</a:t>
            </a:r>
          </a:p>
          <a:p>
            <a:r>
              <a:rPr lang="en-US" dirty="0"/>
              <a:t>PowerShell extension for VS Code</a:t>
            </a:r>
          </a:p>
          <a:p>
            <a:r>
              <a:rPr lang="en-US" dirty="0"/>
              <a:t>Join the OnRamp-2025 Slack channel</a:t>
            </a:r>
          </a:p>
          <a:p>
            <a:r>
              <a:rPr lang="en-US" dirty="0"/>
              <a:t>Windows Terminal (Windows </a:t>
            </a:r>
            <a:r>
              <a:rPr lang="en-US"/>
              <a:t>only)</a:t>
            </a:r>
          </a:p>
          <a:p>
            <a:endParaRPr lang="en-US" dirty="0"/>
          </a:p>
          <a:p>
            <a:r>
              <a:rPr lang="en-US" dirty="0"/>
              <a:t>Git</a:t>
            </a:r>
          </a:p>
          <a:p>
            <a:r>
              <a:rPr lang="en-US" dirty="0"/>
              <a:t>The GitHub CLI</a:t>
            </a:r>
          </a:p>
          <a:p>
            <a:r>
              <a:rPr lang="en-US" dirty="0"/>
              <a:t>Create a GitHub account (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906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F1E2-03CF-7CBC-EB09-9A513BB5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Wireless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CD518-4590-0EDA-A24E-008C199B3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0" i="0" dirty="0" err="1">
                <a:effectLst/>
                <a:latin typeface="Slack-Lato"/>
              </a:rPr>
              <a:t>PSHSummit</a:t>
            </a:r>
            <a:br>
              <a:rPr lang="en-US" sz="4400" dirty="0"/>
            </a:br>
            <a:r>
              <a:rPr lang="en-US" sz="4400" b="0" i="0" dirty="0">
                <a:effectLst/>
                <a:latin typeface="Slack-Lato"/>
              </a:rPr>
              <a:t>summit2025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14226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AF93-040C-6FDC-826E-259425C3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BC1F-E55A-8289-7A93-B18B8AF3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https://</a:t>
            </a:r>
            <a:r>
              <a:rPr lang="en-US" sz="6000" b="1" dirty="0" err="1"/>
              <a:t>github.com</a:t>
            </a:r>
            <a:r>
              <a:rPr lang="en-US" sz="6000" b="1" dirty="0"/>
              <a:t>/</a:t>
            </a:r>
            <a:r>
              <a:rPr lang="en-US" sz="6000" b="1" dirty="0" err="1"/>
              <a:t>devops</a:t>
            </a:r>
            <a:r>
              <a:rPr lang="en-US" sz="6000" b="1" dirty="0"/>
              <a:t>-collective-</a:t>
            </a:r>
            <a:r>
              <a:rPr lang="en-US" sz="6000" b="1" dirty="0" err="1"/>
              <a:t>inc</a:t>
            </a:r>
            <a:r>
              <a:rPr lang="en-US" sz="6000" b="1" dirty="0"/>
              <a:t>/OnRamp-2025</a:t>
            </a:r>
          </a:p>
        </p:txBody>
      </p:sp>
    </p:spTree>
    <p:extLst>
      <p:ext uri="{BB962C8B-B14F-4D97-AF65-F5344CB8AC3E}">
        <p14:creationId xmlns:p14="http://schemas.microsoft.com/office/powerpoint/2010/main" val="239577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74B546C3-B653-AA4D-82BA-4F38B957570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D15541E1-3E04-5049-9134-E5292C8D2C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1305</TotalTime>
  <Words>67</Words>
  <Application>Microsoft Macintosh PowerPoint</Application>
  <PresentationFormat>Widescreen</PresentationFormat>
  <Paragraphs>18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Microsoft YaHei</vt:lpstr>
      <vt:lpstr>Arial</vt:lpstr>
      <vt:lpstr>Calibri</vt:lpstr>
      <vt:lpstr>Calibri Light</vt:lpstr>
      <vt:lpstr>Slack-Lato</vt:lpstr>
      <vt:lpstr>Office Theme</vt:lpstr>
      <vt:lpstr>Custom Design</vt:lpstr>
      <vt:lpstr>PowerPoint Presentation</vt:lpstr>
      <vt:lpstr>Tools to install</vt:lpstr>
      <vt:lpstr>Wireless</vt:lpstr>
      <vt:lpstr>Repo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Robbins</dc:creator>
  <cp:lastModifiedBy>Mike Robbins</cp:lastModifiedBy>
  <cp:revision>9</cp:revision>
  <dcterms:created xsi:type="dcterms:W3CDTF">2025-02-23T17:35:26Z</dcterms:created>
  <dcterms:modified xsi:type="dcterms:W3CDTF">2025-04-07T18:28:17Z</dcterms:modified>
</cp:coreProperties>
</file>